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>
        <p:scale>
          <a:sx n="100" d="100"/>
          <a:sy n="100" d="100"/>
        </p:scale>
        <p:origin x="8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E0AB13E-1FF6-4343-A31F-F43428849A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EC11D29F-7CB1-4B3B-8627-720933410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  <a:endParaRPr lang="en-US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07EF570-B6EC-487E-8EDC-C0CBD40D3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28237EDC-1577-4D34-BC59-9362528DC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203D5F9-3912-44A9-8AA6-0117486D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334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3A5FD3F-9192-475C-BDB8-D8541F454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3C63261F-D6BC-4E95-B13C-5F6CF4230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ECE9A54A-5A7D-4922-AC94-35FB7E25D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08A2700-6F1B-4F20-BC43-99E761C6E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BC8406B4-AE5A-4EC7-9BBB-F5727EA84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8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3F67C1FB-CD89-4CEF-9013-469342E1B5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E2B0429C-B4FE-432B-89E4-DABBEEE587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5C7768C6-EF08-4C11-9971-85E597EF5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8C3C64CA-4991-4139-AB09-BD29DEFD7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6E8CF14-3317-4041-B0A7-AE2532AFB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231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4DDD56B-A147-45ED-A363-11091E2FA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9F32252-1DA3-442C-ADC5-19B327DD8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5F269761-EB52-458F-B04F-DDAF4AFE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227EC6C-800A-4733-AF22-F625242F6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33A1DBF-1A78-4D6F-95FA-499976F68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759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B411B10-C5C0-44CC-876A-697DD960A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C4D2F6A8-A9FE-4B7D-BB7B-ADD78BEEE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8700BC7-3B32-432B-BABB-68667AB9F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F7844493-F4FF-4A5A-87E8-A390E4464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6A768165-97A9-42CE-B260-8E8C71F09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28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39CB775-0679-4550-8EBC-83F6BDA73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D195B4E-8B7C-4C5A-A163-0323581667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34193F83-0093-4670-A00A-837A87C36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2C525B12-5D2A-4A30-84AA-AE7B735C6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43C0035A-0827-4D6B-A65F-21A3D4FB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D4426A5A-8B1C-4BF4-9AC2-CBB91804C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226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00D07A8-D9FA-450D-AE4D-5D8154A37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3B37C0F7-590B-4D5E-B462-7FF61C374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85C2B0C0-DBBF-4B78-BAE8-ABA9C8FAAF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93A9695D-553E-4C7D-9A56-F159AD7A23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9DB7C573-12DF-47A4-ABD9-7C46A41323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C93BB2BB-C90C-4E22-A740-4C9C30F4B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1A06EC07-EDA4-4CBA-866A-A4771428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3C80E10F-53FE-443F-8B3B-A32F0D406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068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CDE86C2-B24D-4E25-BF3E-31DB4D605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871CFF25-3D6B-4B8A-BFC8-CEEB55015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42EBF9BF-0723-489A-91BF-69A3E8CC2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290DD9E3-425E-4708-899B-D3A3ABD0A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03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17A49434-C898-459F-BC67-DC5DE11C9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4E4F14AD-6E4F-488D-8905-9A605F49C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891EF2CB-5FFF-4C44-A404-AC855704E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953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970FBC3-7005-4DFB-B9F2-3AD297D87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F15970B-C1C7-4CFA-90BE-892C58304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CC2E7F90-6227-4391-9FBF-D523718ED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90E6ED19-CF20-4CC4-B95E-7B10C1823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D64D8321-49C7-47E8-A357-D1484966D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1B8561E8-1785-4E2B-9AD6-2FCA45F04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42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E915178-CF08-4EC2-88F5-6F3FA2532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07D06DA7-60C9-4023-A5F2-42795DAF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B49B108C-EDD5-412E-8C4C-92143B77A3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9B8716E4-C8D9-4953-856A-F6622E53B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013D9146-2583-432C-9129-37143FF4E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D16EAF2B-2EC8-470D-956D-795D368D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95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8E02653A-5938-461C-97BE-F93FA8332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2433379E-B532-4B76-88C3-360A7FF04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2FFE8F89-7A01-400F-9264-F5C38680F3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CF105-C34C-4580-A727-DC776D8E7F27}" type="datetimeFigureOut">
              <a:rPr lang="en-US" smtClean="0"/>
              <a:t>11/7/2018</a:t>
            </a:fld>
            <a:endParaRPr lang="en-US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0494007E-CB2C-43CB-906C-03F9864C6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EE454BAE-8DCA-4C12-A55E-966EBC190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FA983-07C6-40BA-AF4F-BD034EEB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39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2D83B04A-4FD7-4F08-9938-0AF8BA376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410" y="-433150"/>
            <a:ext cx="12430821" cy="772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120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2D83B04A-4FD7-4F08-9938-0AF8BA376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05" y="0"/>
            <a:ext cx="11031258" cy="6858000"/>
          </a:xfrm>
          <a:prstGeom prst="rect">
            <a:avLst/>
          </a:prstGeom>
        </p:spPr>
      </p:pic>
      <p:cxnSp>
        <p:nvCxnSpPr>
          <p:cNvPr id="8" name="Rett linje 7">
            <a:extLst>
              <a:ext uri="{FF2B5EF4-FFF2-40B4-BE49-F238E27FC236}">
                <a16:creationId xmlns:a16="http://schemas.microsoft.com/office/drawing/2014/main" id="{6A895D8E-294D-4F17-9458-F652D39B94EA}"/>
              </a:ext>
            </a:extLst>
          </p:cNvPr>
          <p:cNvCxnSpPr>
            <a:cxnSpLocks/>
          </p:cNvCxnSpPr>
          <p:nvPr/>
        </p:nvCxnSpPr>
        <p:spPr>
          <a:xfrm flipV="1">
            <a:off x="3557035" y="180975"/>
            <a:ext cx="0" cy="6126966"/>
          </a:xfrm>
          <a:prstGeom prst="line">
            <a:avLst/>
          </a:prstGeom>
          <a:ln w="9525" cap="flat" cmpd="sng" algn="ctr">
            <a:solidFill>
              <a:schemeClr val="bg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kstSylinder 9">
            <a:extLst>
              <a:ext uri="{FF2B5EF4-FFF2-40B4-BE49-F238E27FC236}">
                <a16:creationId xmlns:a16="http://schemas.microsoft.com/office/drawing/2014/main" id="{604F5417-3479-42DF-9F4F-AABF4FFEE582}"/>
              </a:ext>
            </a:extLst>
          </p:cNvPr>
          <p:cNvSpPr txBox="1"/>
          <p:nvPr/>
        </p:nvSpPr>
        <p:spPr>
          <a:xfrm>
            <a:off x="3584295" y="27017"/>
            <a:ext cx="1105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(a) GE not corrected</a:t>
            </a:r>
          </a:p>
        </p:txBody>
      </p:sp>
      <p:sp>
        <p:nvSpPr>
          <p:cNvPr id="11" name="TekstSylinder 10">
            <a:extLst>
              <a:ext uri="{FF2B5EF4-FFF2-40B4-BE49-F238E27FC236}">
                <a16:creationId xmlns:a16="http://schemas.microsoft.com/office/drawing/2014/main" id="{78BBD803-6BC5-4B85-A933-2B0135CBC7D2}"/>
              </a:ext>
            </a:extLst>
          </p:cNvPr>
          <p:cNvSpPr txBox="1"/>
          <p:nvPr/>
        </p:nvSpPr>
        <p:spPr>
          <a:xfrm>
            <a:off x="4872911" y="27017"/>
            <a:ext cx="1105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(b) SE not corrected</a:t>
            </a:r>
          </a:p>
        </p:txBody>
      </p:sp>
      <p:sp>
        <p:nvSpPr>
          <p:cNvPr id="13" name="TekstSylinder 12">
            <a:extLst>
              <a:ext uri="{FF2B5EF4-FFF2-40B4-BE49-F238E27FC236}">
                <a16:creationId xmlns:a16="http://schemas.microsoft.com/office/drawing/2014/main" id="{CA85D5ED-E7A5-47EC-A571-3B0EA58BA6F1}"/>
              </a:ext>
            </a:extLst>
          </p:cNvPr>
          <p:cNvSpPr txBox="1"/>
          <p:nvPr/>
        </p:nvSpPr>
        <p:spPr>
          <a:xfrm>
            <a:off x="6139735" y="27017"/>
            <a:ext cx="11057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(c) GE FSL </a:t>
            </a:r>
            <a:r>
              <a:rPr lang="en-US" sz="1600" dirty="0" err="1"/>
              <a:t>topup</a:t>
            </a:r>
            <a:r>
              <a:rPr lang="en-US" sz="1600" dirty="0"/>
              <a:t> corrected</a:t>
            </a:r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C7E4AA25-FB88-46F9-8BF8-1B7B99892CAE}"/>
              </a:ext>
            </a:extLst>
          </p:cNvPr>
          <p:cNvSpPr txBox="1"/>
          <p:nvPr/>
        </p:nvSpPr>
        <p:spPr>
          <a:xfrm>
            <a:off x="7451179" y="27016"/>
            <a:ext cx="11057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(d) SE FSL </a:t>
            </a:r>
            <a:r>
              <a:rPr lang="en-US" sz="1600" dirty="0" err="1"/>
              <a:t>topup</a:t>
            </a:r>
            <a:r>
              <a:rPr lang="en-US" sz="1600" dirty="0"/>
              <a:t> corrected</a:t>
            </a:r>
          </a:p>
        </p:txBody>
      </p:sp>
      <p:cxnSp>
        <p:nvCxnSpPr>
          <p:cNvPr id="22" name="Rett linje 21">
            <a:extLst>
              <a:ext uri="{FF2B5EF4-FFF2-40B4-BE49-F238E27FC236}">
                <a16:creationId xmlns:a16="http://schemas.microsoft.com/office/drawing/2014/main" id="{E13CC830-B626-45CC-8AC2-F95F95F56228}"/>
              </a:ext>
            </a:extLst>
          </p:cNvPr>
          <p:cNvCxnSpPr>
            <a:cxnSpLocks/>
          </p:cNvCxnSpPr>
          <p:nvPr/>
        </p:nvCxnSpPr>
        <p:spPr>
          <a:xfrm flipV="1">
            <a:off x="7367035" y="180975"/>
            <a:ext cx="0" cy="6126966"/>
          </a:xfrm>
          <a:prstGeom prst="line">
            <a:avLst/>
          </a:prstGeom>
          <a:ln w="9525" cap="flat" cmpd="sng" algn="ctr">
            <a:solidFill>
              <a:schemeClr val="bg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Rett linje 22">
            <a:extLst>
              <a:ext uri="{FF2B5EF4-FFF2-40B4-BE49-F238E27FC236}">
                <a16:creationId xmlns:a16="http://schemas.microsoft.com/office/drawing/2014/main" id="{7791762B-32AA-4138-A038-791298F6C543}"/>
              </a:ext>
            </a:extLst>
          </p:cNvPr>
          <p:cNvCxnSpPr>
            <a:cxnSpLocks/>
          </p:cNvCxnSpPr>
          <p:nvPr/>
        </p:nvCxnSpPr>
        <p:spPr>
          <a:xfrm flipV="1">
            <a:off x="6100210" y="180975"/>
            <a:ext cx="0" cy="6126966"/>
          </a:xfrm>
          <a:prstGeom prst="line">
            <a:avLst/>
          </a:prstGeom>
          <a:ln w="9525" cap="flat" cmpd="sng" algn="ctr">
            <a:solidFill>
              <a:schemeClr val="bg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Rett linje 23">
            <a:extLst>
              <a:ext uri="{FF2B5EF4-FFF2-40B4-BE49-F238E27FC236}">
                <a16:creationId xmlns:a16="http://schemas.microsoft.com/office/drawing/2014/main" id="{F6C680A3-0411-467D-9364-37314A7225B0}"/>
              </a:ext>
            </a:extLst>
          </p:cNvPr>
          <p:cNvCxnSpPr>
            <a:cxnSpLocks/>
          </p:cNvCxnSpPr>
          <p:nvPr/>
        </p:nvCxnSpPr>
        <p:spPr>
          <a:xfrm flipV="1">
            <a:off x="4825626" y="180975"/>
            <a:ext cx="0" cy="6126966"/>
          </a:xfrm>
          <a:prstGeom prst="line">
            <a:avLst/>
          </a:prstGeom>
          <a:ln w="9525" cap="flat" cmpd="sng" algn="ctr">
            <a:solidFill>
              <a:schemeClr val="bg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Rett linje 24">
            <a:extLst>
              <a:ext uri="{FF2B5EF4-FFF2-40B4-BE49-F238E27FC236}">
                <a16:creationId xmlns:a16="http://schemas.microsoft.com/office/drawing/2014/main" id="{53D4D2D3-F6A2-4E10-ABDD-ACD628B0E51B}"/>
              </a:ext>
            </a:extLst>
          </p:cNvPr>
          <p:cNvCxnSpPr>
            <a:cxnSpLocks/>
          </p:cNvCxnSpPr>
          <p:nvPr/>
        </p:nvCxnSpPr>
        <p:spPr>
          <a:xfrm flipV="1">
            <a:off x="8635423" y="180975"/>
            <a:ext cx="0" cy="6126966"/>
          </a:xfrm>
          <a:prstGeom prst="line">
            <a:avLst/>
          </a:prstGeom>
          <a:ln w="9525" cap="flat" cmpd="sng" algn="ctr">
            <a:solidFill>
              <a:schemeClr val="bg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8372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>
            <a:extLst>
              <a:ext uri="{FF2B5EF4-FFF2-40B4-BE49-F238E27FC236}">
                <a16:creationId xmlns:a16="http://schemas.microsoft.com/office/drawing/2014/main" id="{33E60137-36A2-4928-A3F0-5E8A2501F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98" y="66675"/>
            <a:ext cx="9912002" cy="6724650"/>
          </a:xfrm>
          <a:prstGeom prst="rect">
            <a:avLst/>
          </a:prstGeom>
        </p:spPr>
      </p:pic>
      <p:sp>
        <p:nvSpPr>
          <p:cNvPr id="7" name="TekstSylinder 6">
            <a:extLst>
              <a:ext uri="{FF2B5EF4-FFF2-40B4-BE49-F238E27FC236}">
                <a16:creationId xmlns:a16="http://schemas.microsoft.com/office/drawing/2014/main" id="{98B0757A-3850-4165-B1E1-697F7E81C211}"/>
              </a:ext>
            </a:extLst>
          </p:cNvPr>
          <p:cNvSpPr txBox="1"/>
          <p:nvPr/>
        </p:nvSpPr>
        <p:spPr>
          <a:xfrm>
            <a:off x="5324474" y="3136612"/>
            <a:ext cx="154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2448886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495168BB-EA5D-4E9E-BFFF-AB72059AD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575" y="1"/>
            <a:ext cx="8324850" cy="1691398"/>
          </a:xfrm>
          <a:prstGeom prst="rect">
            <a:avLst/>
          </a:prstGeom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2B6E1BEB-2B8A-4AE8-B8EA-039F1FCA43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575" y="1691401"/>
            <a:ext cx="8324850" cy="1691398"/>
          </a:xfrm>
          <a:prstGeom prst="rect">
            <a:avLst/>
          </a:prstGeom>
        </p:spPr>
      </p:pic>
      <p:pic>
        <p:nvPicPr>
          <p:cNvPr id="11" name="Bilde 10">
            <a:extLst>
              <a:ext uri="{FF2B5EF4-FFF2-40B4-BE49-F238E27FC236}">
                <a16:creationId xmlns:a16="http://schemas.microsoft.com/office/drawing/2014/main" id="{96315011-BC71-41F3-BA07-DDA386D359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575" y="3382801"/>
            <a:ext cx="8324850" cy="1691398"/>
          </a:xfrm>
          <a:prstGeom prst="rect">
            <a:avLst/>
          </a:prstGeom>
        </p:spPr>
      </p:pic>
      <p:pic>
        <p:nvPicPr>
          <p:cNvPr id="12" name="Bilde 11">
            <a:extLst>
              <a:ext uri="{FF2B5EF4-FFF2-40B4-BE49-F238E27FC236}">
                <a16:creationId xmlns:a16="http://schemas.microsoft.com/office/drawing/2014/main" id="{AA62B001-74FB-4CF7-9486-33CCD0BDEE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575" y="5074201"/>
            <a:ext cx="8324850" cy="1691398"/>
          </a:xfrm>
          <a:prstGeom prst="rect">
            <a:avLst/>
          </a:prstGeom>
        </p:spPr>
      </p:pic>
      <p:sp>
        <p:nvSpPr>
          <p:cNvPr id="13" name="TekstSylinder 12">
            <a:extLst>
              <a:ext uri="{FF2B5EF4-FFF2-40B4-BE49-F238E27FC236}">
                <a16:creationId xmlns:a16="http://schemas.microsoft.com/office/drawing/2014/main" id="{99A75C96-97D9-486C-BCD6-B63916D47EA1}"/>
              </a:ext>
            </a:extLst>
          </p:cNvPr>
          <p:cNvSpPr txBox="1"/>
          <p:nvPr/>
        </p:nvSpPr>
        <p:spPr>
          <a:xfrm>
            <a:off x="1181099" y="387070"/>
            <a:ext cx="752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 GE raw reg.</a:t>
            </a:r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FFB8EACF-8E59-4008-AE21-AF98B7E0823F}"/>
              </a:ext>
            </a:extLst>
          </p:cNvPr>
          <p:cNvSpPr txBox="1"/>
          <p:nvPr/>
        </p:nvSpPr>
        <p:spPr>
          <a:xfrm>
            <a:off x="1181097" y="1936935"/>
            <a:ext cx="7524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 GE FSL </a:t>
            </a:r>
            <a:r>
              <a:rPr lang="en-US" dirty="0" err="1"/>
              <a:t>topup</a:t>
            </a:r>
            <a:r>
              <a:rPr lang="en-US" dirty="0"/>
              <a:t> reg.</a:t>
            </a:r>
          </a:p>
        </p:txBody>
      </p:sp>
      <p:sp>
        <p:nvSpPr>
          <p:cNvPr id="15" name="TekstSylinder 14">
            <a:extLst>
              <a:ext uri="{FF2B5EF4-FFF2-40B4-BE49-F238E27FC236}">
                <a16:creationId xmlns:a16="http://schemas.microsoft.com/office/drawing/2014/main" id="{36B7521E-703C-41E7-8FF6-5385B27F8A37}"/>
              </a:ext>
            </a:extLst>
          </p:cNvPr>
          <p:cNvSpPr txBox="1"/>
          <p:nvPr/>
        </p:nvSpPr>
        <p:spPr>
          <a:xfrm>
            <a:off x="1181097" y="3763799"/>
            <a:ext cx="752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(c) SE raw reg.</a:t>
            </a:r>
          </a:p>
        </p:txBody>
      </p:sp>
      <p:sp>
        <p:nvSpPr>
          <p:cNvPr id="16" name="TekstSylinder 15">
            <a:extLst>
              <a:ext uri="{FF2B5EF4-FFF2-40B4-BE49-F238E27FC236}">
                <a16:creationId xmlns:a16="http://schemas.microsoft.com/office/drawing/2014/main" id="{3ED4FE4C-0976-4F7F-8969-AD5F182E9DD3}"/>
              </a:ext>
            </a:extLst>
          </p:cNvPr>
          <p:cNvSpPr txBox="1"/>
          <p:nvPr/>
        </p:nvSpPr>
        <p:spPr>
          <a:xfrm>
            <a:off x="2228849" y="2505670"/>
            <a:ext cx="752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 GE raw reg.</a:t>
            </a:r>
          </a:p>
        </p:txBody>
      </p:sp>
      <p:sp>
        <p:nvSpPr>
          <p:cNvPr id="17" name="TekstSylinder 16">
            <a:extLst>
              <a:ext uri="{FF2B5EF4-FFF2-40B4-BE49-F238E27FC236}">
                <a16:creationId xmlns:a16="http://schemas.microsoft.com/office/drawing/2014/main" id="{54B47699-444A-4716-926C-BC8880109916}"/>
              </a:ext>
            </a:extLst>
          </p:cNvPr>
          <p:cNvSpPr txBox="1"/>
          <p:nvPr/>
        </p:nvSpPr>
        <p:spPr>
          <a:xfrm>
            <a:off x="1181097" y="5319735"/>
            <a:ext cx="7524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(d) SE FSL </a:t>
            </a:r>
            <a:r>
              <a:rPr lang="en-US" dirty="0" err="1"/>
              <a:t>topup</a:t>
            </a:r>
            <a:r>
              <a:rPr lang="en-US" dirty="0"/>
              <a:t> reg.</a:t>
            </a:r>
          </a:p>
        </p:txBody>
      </p:sp>
    </p:spTree>
    <p:extLst>
      <p:ext uri="{BB962C8B-B14F-4D97-AF65-F5344CB8AC3E}">
        <p14:creationId xmlns:p14="http://schemas.microsoft.com/office/powerpoint/2010/main" val="2404964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FB32F836-462D-45DF-9F03-4660C137E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387" y="100012"/>
            <a:ext cx="9039225" cy="6657975"/>
          </a:xfrm>
          <a:prstGeom prst="rect">
            <a:avLst/>
          </a:prstGeom>
        </p:spPr>
      </p:pic>
      <p:sp>
        <p:nvSpPr>
          <p:cNvPr id="7" name="TekstSylinder 6">
            <a:extLst>
              <a:ext uri="{FF2B5EF4-FFF2-40B4-BE49-F238E27FC236}">
                <a16:creationId xmlns:a16="http://schemas.microsoft.com/office/drawing/2014/main" id="{D1621532-0826-45EF-845D-40539A6B4153}"/>
              </a:ext>
            </a:extLst>
          </p:cNvPr>
          <p:cNvSpPr txBox="1"/>
          <p:nvPr/>
        </p:nvSpPr>
        <p:spPr>
          <a:xfrm>
            <a:off x="5324474" y="3136611"/>
            <a:ext cx="1543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312028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67</Words>
  <Application>Microsoft Office PowerPoint</Application>
  <PresentationFormat>Widescreen</PresentationFormat>
  <Paragraphs>11</Paragraphs>
  <Slides>5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Office-tema</vt:lpstr>
      <vt:lpstr>PowerPoint-presentasjon</vt:lpstr>
      <vt:lpstr>PowerPoint-presentasjon</vt:lpstr>
      <vt:lpstr>PowerPoint-presentasjon</vt:lpstr>
      <vt:lpstr>PowerPoint-presentasjon</vt:lpstr>
      <vt:lpstr>PowerPoint-presentasjon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Ivar Thokle Hovden</dc:creator>
  <cp:lastModifiedBy>Ivar Thokle Hovden</cp:lastModifiedBy>
  <cp:revision>17</cp:revision>
  <dcterms:created xsi:type="dcterms:W3CDTF">2018-11-07T21:28:32Z</dcterms:created>
  <dcterms:modified xsi:type="dcterms:W3CDTF">2018-11-08T03:44:54Z</dcterms:modified>
</cp:coreProperties>
</file>

<file path=docProps/thumbnail.jpeg>
</file>